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25" r:id="rId2"/>
    <p:sldId id="270" r:id="rId3"/>
    <p:sldId id="371" r:id="rId4"/>
    <p:sldId id="370" r:id="rId5"/>
  </p:sldIdLst>
  <p:sldSz cx="9144000" cy="6858000" type="screen4x3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6" autoAdjust="0"/>
    <p:restoredTop sz="94846" autoAdjust="0"/>
  </p:normalViewPr>
  <p:slideViewPr>
    <p:cSldViewPr snapToObjects="1">
      <p:cViewPr>
        <p:scale>
          <a:sx n="155" d="100"/>
          <a:sy n="155" d="100"/>
        </p:scale>
        <p:origin x="360" y="-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80" d="100"/>
          <a:sy n="80" d="100"/>
        </p:scale>
        <p:origin x="306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00993-3FDD-4E80-810D-AC24CF6A32B3}" type="datetimeFigureOut">
              <a:rPr lang="de-DE" smtClean="0"/>
              <a:t>05.09.25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BC4235-0F98-4786-8CE2-14E0F0433C5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17486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728AD-B8FF-467B-AF5F-4891412E46D0}" type="datetimeFigureOut">
              <a:rPr lang="de-DE" smtClean="0"/>
              <a:t>05.09.25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045E6-D734-4DB2-BEE5-DF972DD20C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502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000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964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655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A045E6-D734-4DB2-BEE5-DF972DD20CA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259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>
            <a:extLst>
              <a:ext uri="{FF2B5EF4-FFF2-40B4-BE49-F238E27FC236}">
                <a16:creationId xmlns:a16="http://schemas.microsoft.com/office/drawing/2014/main" id="{9F4C68DA-A566-1026-B850-E8E43B1C7CE8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000" y="5640000"/>
            <a:ext cx="7560000" cy="432000"/>
          </a:xfrm>
        </p:spPr>
        <p:txBody>
          <a:bodyPr/>
          <a:lstStyle>
            <a:lvl1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1"/>
                </a:solidFill>
              </a:defRPr>
            </a:lvl1pPr>
            <a:lvl2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2pPr>
            <a:lvl3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3pPr>
            <a:lvl4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4pPr>
            <a:lvl5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5pPr>
            <a:lvl6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6pPr>
            <a:lvl7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7pPr>
            <a:lvl8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8pPr>
            <a:lvl9pPr marL="0" indent="0" algn="l">
              <a:lnSpc>
                <a:spcPts val="2400"/>
              </a:lnSpc>
              <a:spcAft>
                <a:spcPts val="0"/>
              </a:spcAft>
              <a:buFont typeface="Arial" panose="020B0604020202020204" pitchFamily="34" charset="0"/>
              <a:buNone/>
              <a:defRPr sz="1500" b="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D600E272-C75A-43FB-581D-B2A6964FE026}"/>
              </a:ext>
            </a:extLst>
          </p:cNvPr>
          <p:cNvSpPr/>
          <p:nvPr userDrawn="1"/>
        </p:nvSpPr>
        <p:spPr>
          <a:xfrm>
            <a:off x="0" y="2312"/>
            <a:ext cx="8177213" cy="41010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8EB4B7C-A37E-D9B2-79CA-EB88C08DEF6A}"/>
              </a:ext>
            </a:extLst>
          </p:cNvPr>
          <p:cNvSpPr txBox="1"/>
          <p:nvPr userDrawn="1"/>
        </p:nvSpPr>
        <p:spPr>
          <a:xfrm>
            <a:off x="3531330" y="2020420"/>
            <a:ext cx="10406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TITELBILD</a:t>
            </a:r>
          </a:p>
        </p:txBody>
      </p:sp>
      <p:pic>
        <p:nvPicPr>
          <p:cNvPr id="10" name="Bild 5">
            <a:extLst>
              <a:ext uri="{FF2B5EF4-FFF2-40B4-BE49-F238E27FC236}">
                <a16:creationId xmlns:a16="http://schemas.microsoft.com/office/drawing/2014/main" id="{3718A73A-88E1-AB8D-62CA-BAED4FE0FD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0399" y="0"/>
            <a:ext cx="1090364" cy="1090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2D5F771-466C-6980-47C5-5F4FA8F4D2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016" y="4420876"/>
            <a:ext cx="2280138" cy="152400"/>
          </a:xfrm>
          <a:prstGeom prst="rect">
            <a:avLst/>
          </a:prstGeom>
        </p:spPr>
      </p:pic>
      <p:sp>
        <p:nvSpPr>
          <p:cNvPr id="18" name="Titel 22">
            <a:extLst>
              <a:ext uri="{FF2B5EF4-FFF2-40B4-BE49-F238E27FC236}">
                <a16:creationId xmlns:a16="http://schemas.microsoft.com/office/drawing/2014/main" id="{66DFF03A-BD1F-2750-7970-5A003617F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0016" y="4893076"/>
            <a:ext cx="6552272" cy="324000"/>
          </a:xfrm>
        </p:spPr>
        <p:txBody>
          <a:bodyPr/>
          <a:lstStyle>
            <a:lvl1pPr>
              <a:lnSpc>
                <a:spcPts val="2500"/>
              </a:lnSpc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20" name="Bildplatzhalter 3">
            <a:extLst>
              <a:ext uri="{FF2B5EF4-FFF2-40B4-BE49-F238E27FC236}">
                <a16:creationId xmlns:a16="http://schemas.microsoft.com/office/drawing/2014/main" id="{9143E5FE-343C-9450-61FF-57AFF725581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12657" y="4942538"/>
            <a:ext cx="2505600" cy="324000"/>
          </a:xfrm>
        </p:spPr>
        <p:txBody>
          <a:bodyPr anchor="ctr" anchorCtr="0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Logo auf Platzhalter ziehen</a:t>
            </a:r>
          </a:p>
        </p:txBody>
      </p:sp>
      <p:sp>
        <p:nvSpPr>
          <p:cNvPr id="21" name="Datumsplatzhalter 6">
            <a:extLst>
              <a:ext uri="{FF2B5EF4-FFF2-40B4-BE49-F238E27FC236}">
                <a16:creationId xmlns:a16="http://schemas.microsoft.com/office/drawing/2014/main" id="{DFF2A86B-33F0-AA76-FFE2-F0B154ECCC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80016" y="6253515"/>
            <a:ext cx="7560000" cy="144000"/>
          </a:xfrm>
          <a:prstGeom prst="rect">
            <a:avLst/>
          </a:prstGeom>
        </p:spPr>
        <p:txBody>
          <a:bodyPr/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258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1224000"/>
            <a:ext cx="324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4000" y="1272000"/>
            <a:ext cx="4536000" cy="4032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199913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83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334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Bild inkl. Bildunter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1224000"/>
            <a:ext cx="4104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0" y="1272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4944000"/>
            <a:ext cx="3960000" cy="768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35871941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30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Bild inkl. Bildunterzeile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220000" y="1224000"/>
            <a:ext cx="342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1272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8C92916-9C2D-4160-84A7-92C7AE8CF3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" y="4944000"/>
            <a:ext cx="3960000" cy="768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0"/>
            <a:endParaRPr lang="de-DE" dirty="0"/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413746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302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Text / 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68000" y="1224000"/>
            <a:ext cx="540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0000" y="1272000"/>
            <a:ext cx="216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80000" y="3504000"/>
            <a:ext cx="216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56241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77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2204" userDrawn="1">
          <p15:clr>
            <a:srgbClr val="FBAE40"/>
          </p15:clr>
        </p15:guide>
        <p15:guide id="5" orient="horz" pos="3419" userDrawn="1">
          <p15:clr>
            <a:srgbClr val="FBAE40"/>
          </p15:clr>
        </p15:guide>
        <p15:guide id="6" orient="horz" pos="201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/ 2 Bilder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40000" y="1224000"/>
            <a:ext cx="5400000" cy="448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6DB40BEE-2C74-4B7C-AA75-FB330D4E18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8000" y="1272000"/>
            <a:ext cx="216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73CCF540-0E4F-47A6-981D-1A856FBCB4E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8000" y="3504000"/>
            <a:ext cx="2160000" cy="1920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87010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58" userDrawn="1">
          <p15:clr>
            <a:srgbClr val="FBAE40"/>
          </p15:clr>
        </p15:guide>
        <p15:guide id="2" pos="5444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2204" userDrawn="1">
          <p15:clr>
            <a:srgbClr val="FBAE40"/>
          </p15:clr>
        </p15:guide>
        <p15:guide id="5" orient="horz" pos="3419" userDrawn="1">
          <p15:clr>
            <a:srgbClr val="FBAE40"/>
          </p15:clr>
        </p15:guide>
        <p15:guide id="6" orient="horz" pos="2017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HEADLINE EINFÜGEN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674647-E98A-4E91-B769-603FBD38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3634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C5583F-31A1-412C-900F-41106AD78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779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60000" y="7365485"/>
            <a:ext cx="4284008" cy="239979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DEEBD-E611-4601-8478-2EAA0B8A850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52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008000"/>
            <a:ext cx="8172000" cy="960000"/>
          </a:xfrm>
        </p:spPr>
        <p:txBody>
          <a:bodyPr/>
          <a:lstStyle>
            <a:lvl1pPr>
              <a:lnSpc>
                <a:spcPts val="5700"/>
              </a:lnSpc>
              <a:defRPr sz="4800" b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968591"/>
            <a:ext cx="8172000" cy="1919817"/>
          </a:xfrm>
        </p:spPr>
        <p:txBody>
          <a:bodyPr/>
          <a:lstStyle>
            <a:lvl1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1pPr>
            <a:lvl2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2pPr>
            <a:lvl3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3pPr>
            <a:lvl4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4pPr>
            <a:lvl5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5pPr>
            <a:lvl6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6pPr>
            <a:lvl7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7pPr>
            <a:lvl8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8pPr>
            <a:lvl9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</p:txBody>
      </p:sp>
    </p:spTree>
    <p:extLst>
      <p:ext uri="{BB962C8B-B14F-4D97-AF65-F5344CB8AC3E}">
        <p14:creationId xmlns:p14="http://schemas.microsoft.com/office/powerpoint/2010/main" val="29108949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 HERVORHEBUNG MIT VIEL INH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88A6D120-9FDF-4BA4-88F2-0C6E4507EEA9}"/>
              </a:ext>
            </a:extLst>
          </p:cNvPr>
          <p:cNvSpPr/>
          <p:nvPr userDrawn="1"/>
        </p:nvSpPr>
        <p:spPr>
          <a:xfrm>
            <a:off x="0" y="0"/>
            <a:ext cx="9144000" cy="686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35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F15F71-44DB-4D13-AE55-D28F1D1B73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000" y="1104000"/>
            <a:ext cx="8172000" cy="72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F3B6EDCF-E80D-4E83-A8E4-8D2B26F44C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000" y="1823999"/>
            <a:ext cx="8172000" cy="3888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Hervorhebung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7051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defTabSz="233994">
              <a:tabLst>
                <a:tab pos="233994" algn="l"/>
              </a:tabLst>
              <a:defRPr/>
            </a:lvl2pPr>
            <a:lvl3pPr defTabSz="233994">
              <a:tabLst>
                <a:tab pos="233994" algn="l"/>
              </a:tabLst>
              <a:defRPr/>
            </a:lvl3pPr>
            <a:lvl4pPr defTabSz="233994">
              <a:tabLst>
                <a:tab pos="233994" algn="l"/>
              </a:tabLst>
              <a:defRPr/>
            </a:lvl4pPr>
            <a:lvl5pPr defTabSz="233994">
              <a:tabLst>
                <a:tab pos="233994" algn="l"/>
              </a:tabLst>
              <a:defRPr/>
            </a:lvl5pPr>
            <a:lvl6pPr marL="0" indent="0" defTabSz="233994">
              <a:buFont typeface="+mj-lt"/>
              <a:buNone/>
              <a:tabLst>
                <a:tab pos="233994" algn="l"/>
              </a:tabLst>
              <a:defRPr/>
            </a:lvl6pPr>
            <a:lvl7pPr defTabSz="233994">
              <a:tabLst>
                <a:tab pos="233994" algn="l"/>
              </a:tabLst>
              <a:defRPr/>
            </a:lvl7pPr>
            <a:lvl8pPr defTabSz="233994">
              <a:tabLst>
                <a:tab pos="233994" algn="l"/>
              </a:tabLst>
              <a:defRPr/>
            </a:lvl8pPr>
            <a:lvl9pPr defTabSz="233994">
              <a:tabLst>
                <a:tab pos="233994" algn="l"/>
              </a:tabLst>
              <a:defRPr/>
            </a:lvl9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7058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eadline //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8FE19E-1A66-4F06-9454-D8ECA4880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5" name="Tabellenplatzhalter 4">
            <a:extLst>
              <a:ext uri="{FF2B5EF4-FFF2-40B4-BE49-F238E27FC236}">
                <a16:creationId xmlns:a16="http://schemas.microsoft.com/office/drawing/2014/main" id="{F5A8BB0B-4BD0-4791-8A9B-89C9D0000E3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68000" y="1224000"/>
            <a:ext cx="8172000" cy="448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grpSp>
        <p:nvGrpSpPr>
          <p:cNvPr id="6" name="Regieanweisungen">
            <a:extLst>
              <a:ext uri="{FF2B5EF4-FFF2-40B4-BE49-F238E27FC236}">
                <a16:creationId xmlns:a16="http://schemas.microsoft.com/office/drawing/2014/main" id="{20CE116F-C667-495A-B654-8B72C3A079E7}"/>
              </a:ext>
            </a:extLst>
          </p:cNvPr>
          <p:cNvGrpSpPr/>
          <p:nvPr userDrawn="1"/>
        </p:nvGrpSpPr>
        <p:grpSpPr>
          <a:xfrm>
            <a:off x="-2628800" y="-623997"/>
            <a:ext cx="14833648" cy="8111999"/>
            <a:chOff x="-2628800" y="-468000"/>
            <a:chExt cx="14833648" cy="6083999"/>
          </a:xfrm>
        </p:grpSpPr>
        <p:sp>
          <p:nvSpPr>
            <p:cNvPr id="16" name="Listenebenen">
              <a:extLst>
                <a:ext uri="{FF2B5EF4-FFF2-40B4-BE49-F238E27FC236}">
                  <a16:creationId xmlns:a16="http://schemas.microsoft.com/office/drawing/2014/main" id="{84A0104B-AA90-4DE7-ADAE-6959FBC15DB1}"/>
                </a:ext>
              </a:extLst>
            </p:cNvPr>
            <p:cNvSpPr txBox="1"/>
            <p:nvPr userDrawn="1"/>
          </p:nvSpPr>
          <p:spPr>
            <a:xfrm rot="10800000" flipH="1" flipV="1">
              <a:off x="-2628800" y="1368000"/>
              <a:ext cx="2520800" cy="152778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059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Einfärbung einer Spalte/Zeile: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Spalte/Zeile:</a:t>
              </a:r>
            </a:p>
            <a:p>
              <a:pPr marL="0" marR="0" lvl="0" indent="0" algn="r" defTabSz="9059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 Entwurf / Tabellentools &gt; Schattierung &gt;</a:t>
              </a:r>
            </a:p>
            <a:p>
              <a:pPr marL="0" marR="0" lvl="0" indent="0" algn="r" defTabSz="9059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r" defTabSz="90592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Die gewünschte Farbe aus den Designfarben auswählen</a:t>
              </a:r>
            </a:p>
          </p:txBody>
        </p:sp>
        <p:sp>
          <p:nvSpPr>
            <p:cNvPr id="10" name="Zurücksetzen">
              <a:extLst>
                <a:ext uri="{FF2B5EF4-FFF2-40B4-BE49-F238E27FC236}">
                  <a16:creationId xmlns:a16="http://schemas.microsoft.com/office/drawing/2014/main" id="{431D1FFE-03BA-4520-A89B-CDD1BC7E4751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Menü: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</p:txBody>
        </p:sp>
        <p:sp>
          <p:nvSpPr>
            <p:cNvPr id="11" name="Hilfslinien">
              <a:extLst>
                <a:ext uri="{FF2B5EF4-FFF2-40B4-BE49-F238E27FC236}">
                  <a16:creationId xmlns:a16="http://schemas.microsoft.com/office/drawing/2014/main" id="{38EA8585-E11F-4D10-9DAB-78E6756B2D63}"/>
                </a:ext>
              </a:extLst>
            </p:cNvPr>
            <p:cNvSpPr txBox="1"/>
            <p:nvPr userDrawn="1"/>
          </p:nvSpPr>
          <p:spPr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Löschen einer Spalte/Zeile: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Markieren der Spalte/Zeile: Layout &gt; Löschen &gt; Spalte bzw. Zeile löschen</a:t>
              </a:r>
            </a:p>
          </p:txBody>
        </p:sp>
        <p:sp>
          <p:nvSpPr>
            <p:cNvPr id="12" name="Fußzeile">
              <a:extLst>
                <a:ext uri="{FF2B5EF4-FFF2-40B4-BE49-F238E27FC236}">
                  <a16:creationId xmlns:a16="http://schemas.microsoft.com/office/drawing/2014/main" id="{4EFB3271-7B15-42ED-A704-B39FAEDC1436}"/>
                </a:ext>
              </a:extLst>
            </p:cNvPr>
            <p:cNvSpPr txBox="1"/>
            <p:nvPr userDrawn="1"/>
          </p:nvSpPr>
          <p:spPr>
            <a:xfrm rot="10800000" flipH="1" flipV="1">
              <a:off x="431800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3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  <p:sp>
          <p:nvSpPr>
            <p:cNvPr id="13" name="Layoutwechsel">
              <a:extLst>
                <a:ext uri="{FF2B5EF4-FFF2-40B4-BE49-F238E27FC236}">
                  <a16:creationId xmlns:a16="http://schemas.microsoft.com/office/drawing/2014/main" id="{6BCDAEA0-53BC-4E57-84CA-5C530F05A90E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2283786"/>
              <a:ext cx="2952848" cy="1044048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Einfügen einer Spalte/Zeile: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Markieren der Spalte/Zeile neben der eine weitere eingefügt werden soll: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Layout &gt; Hier die gewünschte Einfügeoption auswählen</a:t>
              </a:r>
            </a:p>
          </p:txBody>
        </p:sp>
      </p:grp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4573989D-8FFD-4555-AAB7-592C2CE3AC9F}"/>
              </a:ext>
            </a:extLst>
          </p:cNvPr>
          <p:cNvCxnSpPr/>
          <p:nvPr userDrawn="1"/>
        </p:nvCxnSpPr>
        <p:spPr>
          <a:xfrm>
            <a:off x="0" y="5980800"/>
            <a:ext cx="914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id="{F3269418-AEC9-43D6-9A0C-41CA02546B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13"/>
          <a:stretch/>
        </p:blipFill>
        <p:spPr>
          <a:xfrm>
            <a:off x="9252005" y="4437033"/>
            <a:ext cx="2067213" cy="1152211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81CC49D-33BF-49DC-B533-86BE2EB412A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08000" y="6239520"/>
            <a:ext cx="1512000" cy="38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41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64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 dirty="0"/>
              <a:t>Vollbild durch klicken einfügen.</a:t>
            </a:r>
          </a:p>
        </p:txBody>
      </p:sp>
    </p:spTree>
    <p:extLst>
      <p:ext uri="{BB962C8B-B14F-4D97-AF65-F5344CB8AC3E}">
        <p14:creationId xmlns:p14="http://schemas.microsoft.com/office/powerpoint/2010/main" val="391117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2052000" y="624000"/>
            <a:ext cx="5040000" cy="448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51999" y="5270400"/>
            <a:ext cx="5040000" cy="432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2325704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92" userDrawn="1">
          <p15:clr>
            <a:srgbClr val="FBAE40"/>
          </p15:clr>
        </p15:guide>
        <p15:guide id="2" pos="4468" userDrawn="1">
          <p15:clr>
            <a:srgbClr val="FBAE40"/>
          </p15:clr>
        </p15:guide>
        <p15:guide id="3" orient="horz" pos="388" userDrawn="1">
          <p15:clr>
            <a:srgbClr val="FBAE40"/>
          </p15:clr>
        </p15:guide>
        <p15:guide id="4" orient="horz" pos="322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000" y="624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00" y="4320000"/>
            <a:ext cx="3960000" cy="1392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80000" y="624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4320000"/>
            <a:ext cx="3960000" cy="1392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</a:t>
            </a:r>
            <a:r>
              <a:rPr lang="de-DE" dirty="0" err="1"/>
              <a:t>Bildunterzeile</a:t>
            </a:r>
            <a:r>
              <a:rPr lang="de-DE" dirty="0"/>
              <a:t> // für weitere Ebenen (Text)  &gt;&gt; Menü &gt; Start &gt; Absatz &gt; Listenebene erhöhen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622643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2" pos="5443" userDrawn="1">
          <p15:clr>
            <a:srgbClr val="FBAE40"/>
          </p15:clr>
        </p15:guide>
        <p15:guide id="3" orient="horz" pos="388" userDrawn="1">
          <p15:clr>
            <a:srgbClr val="FBAE40"/>
          </p15:clr>
        </p15:guide>
        <p15:guide id="4" orient="horz" pos="2617" userDrawn="1">
          <p15:clr>
            <a:srgbClr val="FBAE40"/>
          </p15:clr>
        </p15:guide>
        <p15:guide id="5" pos="279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inkl.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EC3A98A1-0379-4B57-A126-017C70E194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000" y="1272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422CC4-3EFE-4A06-B194-FAB2C24ECED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‹Nr.›</a:t>
            </a:fld>
            <a:r>
              <a:rPr lang="de-DE"/>
              <a:t> </a:t>
            </a:r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DC3B07E-B021-4B5C-9450-33EDD58444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8000" y="4944000"/>
            <a:ext cx="3960000" cy="768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Bildplatzhalter 6">
            <a:extLst>
              <a:ext uri="{FF2B5EF4-FFF2-40B4-BE49-F238E27FC236}">
                <a16:creationId xmlns:a16="http://schemas.microsoft.com/office/drawing/2014/main" id="{CFABEA7C-7103-4FAC-AAB1-B8FF0684867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680000" y="1272000"/>
            <a:ext cx="3960000" cy="3528000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9CA26BD8-E4CD-4A9F-ACC0-895F1FD2744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0000" y="4944000"/>
            <a:ext cx="3960000" cy="768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/>
            <a:r>
              <a:rPr lang="de-DE" dirty="0"/>
              <a:t>Bildunterzeile // für weitere Ebenen (Text) 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0B3784F-BC20-4A45-986C-728B00F596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KAPITEL | CHART-HEADLINE</a:t>
            </a:r>
          </a:p>
        </p:txBody>
      </p:sp>
    </p:spTree>
    <p:extLst>
      <p:ext uri="{BB962C8B-B14F-4D97-AF65-F5344CB8AC3E}">
        <p14:creationId xmlns:p14="http://schemas.microsoft.com/office/powerpoint/2010/main" val="4262250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945" userDrawn="1">
          <p15:clr>
            <a:srgbClr val="FBAE40"/>
          </p15:clr>
        </p15:guide>
        <p15:guide id="3" orient="horz" pos="795" userDrawn="1">
          <p15:clr>
            <a:srgbClr val="FBAE40"/>
          </p15:clr>
        </p15:guide>
        <p15:guide id="4" orient="horz" pos="3025" userDrawn="1">
          <p15:clr>
            <a:srgbClr val="FBAE40"/>
          </p15:clr>
        </p15:guide>
        <p15:guide id="5" pos="2790" userDrawn="1">
          <p15:clr>
            <a:srgbClr val="FBAE40"/>
          </p15:clr>
        </p15:guide>
        <p15:guide id="6" pos="544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>
          <a:xfrm>
            <a:off x="468000" y="528000"/>
            <a:ext cx="7560000" cy="62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KAPITEL | CHART-HEADLINE</a:t>
            </a:r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468000" y="1224000"/>
            <a:ext cx="7560000" cy="44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 err="1"/>
              <a:t>Subline</a:t>
            </a:r>
            <a:r>
              <a:rPr lang="de-DE" dirty="0"/>
              <a:t> auf erster Ebene // für weitere Ebenen (Text und Aufzählungen &gt;&gt; Menü &gt; Start &gt; Absatz &gt; Listenebene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2098AA80-601F-3413-3F50-122C39092FD0}"/>
              </a:ext>
            </a:extLst>
          </p:cNvPr>
          <p:cNvSpPr/>
          <p:nvPr userDrawn="1"/>
        </p:nvSpPr>
        <p:spPr>
          <a:xfrm>
            <a:off x="0" y="6218061"/>
            <a:ext cx="9144000" cy="639943"/>
          </a:xfrm>
          <a:prstGeom prst="rect">
            <a:avLst/>
          </a:prstGeom>
          <a:solidFill>
            <a:srgbClr val="0035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013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324000" y="6453352"/>
            <a:ext cx="252000" cy="144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900" baseline="0">
                <a:ln>
                  <a:solidFill>
                    <a:schemeClr val="bg1"/>
                  </a:solidFill>
                </a:ln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aseline="0">
                <a:latin typeface="+mn-lt"/>
              </a:defRPr>
            </a:lvl9pPr>
          </a:lstStyle>
          <a:p>
            <a:fld id="{6C8FC03C-C266-4645-ABC5-645062898383}" type="slidenum">
              <a:rPr lang="de-DE" smtClean="0"/>
              <a:pPr/>
              <a:t>‹Nr.›</a:t>
            </a:fld>
            <a:r>
              <a:rPr lang="de-DE" dirty="0"/>
              <a:t>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77EF7E3-329F-598C-9712-462065144885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2586" y="6368281"/>
            <a:ext cx="1271159" cy="339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41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67" r:id="rId5"/>
    <p:sldLayoutId id="2147483658" r:id="rId6"/>
    <p:sldLayoutId id="2147483659" r:id="rId7"/>
    <p:sldLayoutId id="2147483660" r:id="rId8"/>
    <p:sldLayoutId id="2147483661" r:id="rId9"/>
    <p:sldLayoutId id="2147483663" r:id="rId10"/>
    <p:sldLayoutId id="2147483662" r:id="rId11"/>
    <p:sldLayoutId id="2147483664" r:id="rId12"/>
    <p:sldLayoutId id="2147483665" r:id="rId13"/>
    <p:sldLayoutId id="2147483666" r:id="rId14"/>
    <p:sldLayoutId id="2147483654" r:id="rId15"/>
    <p:sldLayoutId id="2147483655" r:id="rId16"/>
    <p:sldLayoutId id="2147483668" r:id="rId17"/>
  </p:sldLayoutIdLst>
  <p:hf hdr="0" ftr="0" dt="0"/>
  <p:txStyles>
    <p:titleStyle>
      <a:lvl1pPr marL="0" indent="0" algn="l" defTabSz="685783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700" b="0" kern="1200" baseline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1200"/>
        </a:spcAft>
        <a:buSzPct val="75000"/>
        <a:buFont typeface="Arial" panose="020B0604020202020204" pitchFamily="34" charset="0"/>
        <a:buNone/>
        <a:defRPr sz="1500" b="1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33994" indent="-233994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bg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467988" indent="-233994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01983" indent="-233994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685783" rtl="0" eaLnBrk="1" latinLnBrk="0" hangingPunct="1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 panose="020B0604020202020204" pitchFamily="34" charset="0"/>
        <a:buNone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92" userDrawn="1">
          <p15:clr>
            <a:srgbClr val="5ACBF0"/>
          </p15:clr>
        </p15:guide>
        <p15:guide id="2" pos="5059" userDrawn="1">
          <p15:clr>
            <a:srgbClr val="5ACBF0"/>
          </p15:clr>
        </p15:guide>
        <p15:guide id="3" orient="horz" pos="327" userDrawn="1">
          <p15:clr>
            <a:srgbClr val="5ACBF0"/>
          </p15:clr>
        </p15:guide>
        <p15:guide id="4" orient="horz" pos="3600" userDrawn="1">
          <p15:clr>
            <a:srgbClr val="5ACBF0"/>
          </p15:clr>
        </p15:guide>
        <p15:guide id="5" pos="5443" userDrawn="1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">
            <a:extLst>
              <a:ext uri="{FF2B5EF4-FFF2-40B4-BE49-F238E27FC236}">
                <a16:creationId xmlns:a16="http://schemas.microsoft.com/office/drawing/2014/main" id="{591F5E70-F6F5-4247-85F2-66AA884FA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063" y="5085184"/>
            <a:ext cx="8218700" cy="324000"/>
          </a:xfrm>
        </p:spPr>
        <p:txBody>
          <a:bodyPr/>
          <a:lstStyle/>
          <a:p>
            <a:r>
              <a:rPr lang="de-DE" altLang="de-DE" sz="4600" b="1" dirty="0"/>
              <a:t>HEADLINE</a:t>
            </a:r>
            <a:endParaRPr lang="de-DE" sz="4600" b="1" dirty="0"/>
          </a:p>
        </p:txBody>
      </p:sp>
      <p:sp>
        <p:nvSpPr>
          <p:cNvPr id="2" name="Untertitel">
            <a:extLst>
              <a:ext uri="{FF2B5EF4-FFF2-40B4-BE49-F238E27FC236}">
                <a16:creationId xmlns:a16="http://schemas.microsoft.com/office/drawing/2014/main" id="{3F806E7C-E56D-41BC-8AA6-00785CAB756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52151" y="5553272"/>
            <a:ext cx="7560000" cy="324000"/>
          </a:xfrm>
        </p:spPr>
        <p:txBody>
          <a:bodyPr/>
          <a:lstStyle/>
          <a:p>
            <a:r>
              <a:rPr lang="de-DE" altLang="de-DE" sz="1800" dirty="0">
                <a:solidFill>
                  <a:schemeClr val="bg1"/>
                </a:solidFill>
              </a:rPr>
              <a:t>SUBLINE</a:t>
            </a:r>
          </a:p>
        </p:txBody>
      </p:sp>
    </p:spTree>
    <p:extLst>
      <p:ext uri="{BB962C8B-B14F-4D97-AF65-F5344CB8AC3E}">
        <p14:creationId xmlns:p14="http://schemas.microsoft.com/office/powerpoint/2010/main" val="662600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intergrund" descr="Betonwand">
            <a:extLst>
              <a:ext uri="{FF2B5EF4-FFF2-40B4-BE49-F238E27FC236}">
                <a16:creationId xmlns:a16="http://schemas.microsoft.com/office/drawing/2014/main" id="{93FAB84B-7419-683C-0C50-E6C2C39EF60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09" t="1168" r="13909" b="2213"/>
          <a:stretch>
            <a:fillRect/>
          </a:stretch>
        </p:blipFill>
        <p:spPr>
          <a:xfrm>
            <a:off x="0" y="-21600"/>
            <a:ext cx="9144000" cy="6237312"/>
          </a:xfrm>
          <a:prstGeom prst="rect">
            <a:avLst/>
          </a:prstGeom>
          <a:noFill/>
          <a:effectLst/>
        </p:spPr>
      </p:pic>
      <p:sp>
        <p:nvSpPr>
          <p:cNvPr id="13" name="Titel">
            <a:extLst>
              <a:ext uri="{FF2B5EF4-FFF2-40B4-BE49-F238E27FC236}">
                <a16:creationId xmlns:a16="http://schemas.microsoft.com/office/drawing/2014/main" id="{52BE8065-DCB2-F562-BB93-F283AE16DC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700" b="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lang="de-DE" b="1" dirty="0"/>
          </a:p>
        </p:txBody>
      </p:sp>
      <p:sp>
        <p:nvSpPr>
          <p:cNvPr id="3" name="Folientext">
            <a:extLst>
              <a:ext uri="{FF2B5EF4-FFF2-40B4-BE49-F238E27FC236}">
                <a16:creationId xmlns:a16="http://schemas.microsoft.com/office/drawing/2014/main" id="{62E373E2-E479-4B85-B011-875D0EA60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812704"/>
            <a:ext cx="4104000" cy="3366000"/>
          </a:xfrm>
        </p:spPr>
        <p:txBody>
          <a:bodyPr/>
          <a:lstStyle/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 1</a:t>
            </a:r>
            <a:endParaRPr lang="de-DE" sz="1400" dirty="0">
              <a:latin typeface="+mj-lt"/>
            </a:endParaRP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2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3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4</a:t>
            </a: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altLang="de-DE" sz="1400" dirty="0">
              <a:solidFill>
                <a:srgbClr val="17365C"/>
              </a:solidFill>
              <a:cs typeface="Arial" panose="020B0604020202020204" pitchFamily="34" charset="0"/>
            </a:endParaRP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sz="1400" dirty="0">
              <a:latin typeface="+mj-lt"/>
            </a:endParaRPr>
          </a:p>
        </p:txBody>
      </p:sp>
      <p:sp>
        <p:nvSpPr>
          <p:cNvPr id="14" name="Foliennummer">
            <a:extLst>
              <a:ext uri="{FF2B5EF4-FFF2-40B4-BE49-F238E27FC236}">
                <a16:creationId xmlns:a16="http://schemas.microsoft.com/office/drawing/2014/main" id="{3D11CD25-63E6-DF10-C1A1-8C674013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2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2114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">
            <a:extLst>
              <a:ext uri="{FF2B5EF4-FFF2-40B4-BE49-F238E27FC236}">
                <a16:creationId xmlns:a16="http://schemas.microsoft.com/office/drawing/2014/main" id="{52BE8065-DCB2-F562-BB93-F283AE16DC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700" b="0" kern="1200" baseline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altLang="de-DE" b="1" dirty="0">
                <a:latin typeface="Arial" panose="020B0604020202020204" pitchFamily="34" charset="0"/>
                <a:cs typeface="Arial" panose="020B0604020202020204" pitchFamily="34" charset="0"/>
              </a:rPr>
              <a:t>HEADLINE</a:t>
            </a:r>
            <a:endParaRPr lang="de-DE" b="1" dirty="0"/>
          </a:p>
        </p:txBody>
      </p:sp>
      <p:sp>
        <p:nvSpPr>
          <p:cNvPr id="3" name="Folientext">
            <a:extLst>
              <a:ext uri="{FF2B5EF4-FFF2-40B4-BE49-F238E27FC236}">
                <a16:creationId xmlns:a16="http://schemas.microsoft.com/office/drawing/2014/main" id="{62E373E2-E479-4B85-B011-875D0EA60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000" y="1291150"/>
            <a:ext cx="4104000" cy="3366000"/>
          </a:xfrm>
        </p:spPr>
        <p:txBody>
          <a:bodyPr/>
          <a:lstStyle/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latin typeface="+mj-lt"/>
                <a:cs typeface="Arial" panose="020B0604020202020204" pitchFamily="34" charset="0"/>
              </a:rPr>
              <a:t> 1</a:t>
            </a:r>
            <a:endParaRPr lang="de-DE" sz="1400" dirty="0">
              <a:latin typeface="+mj-lt"/>
            </a:endParaRP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2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3</a:t>
            </a:r>
          </a:p>
          <a:p>
            <a:pPr lvl="2">
              <a:lnSpc>
                <a:spcPct val="100000"/>
              </a:lnSpc>
              <a:buClr>
                <a:schemeClr val="tx2"/>
              </a:buClr>
              <a:buSzPct val="130000"/>
            </a:pPr>
            <a:r>
              <a:rPr lang="de-DE" altLang="de-DE" sz="1400" dirty="0" err="1">
                <a:solidFill>
                  <a:srgbClr val="17365C"/>
                </a:solidFill>
                <a:cs typeface="Arial" panose="020B0604020202020204" pitchFamily="34" charset="0"/>
              </a:rPr>
              <a:t>Bulletpoint</a:t>
            </a:r>
            <a:r>
              <a:rPr lang="de-DE" altLang="de-DE" sz="1400" dirty="0">
                <a:solidFill>
                  <a:srgbClr val="17365C"/>
                </a:solidFill>
                <a:cs typeface="Arial" panose="020B0604020202020204" pitchFamily="34" charset="0"/>
              </a:rPr>
              <a:t> 4</a:t>
            </a: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altLang="de-DE" sz="1400" dirty="0">
              <a:solidFill>
                <a:srgbClr val="17365C"/>
              </a:solidFill>
              <a:cs typeface="Arial" panose="020B0604020202020204" pitchFamily="34" charset="0"/>
            </a:endParaRPr>
          </a:p>
          <a:p>
            <a:pPr marL="0" lvl="2" indent="0">
              <a:lnSpc>
                <a:spcPct val="100000"/>
              </a:lnSpc>
              <a:buClr>
                <a:schemeClr val="tx2"/>
              </a:buClr>
              <a:buSzPct val="130000"/>
              <a:buNone/>
            </a:pPr>
            <a:endParaRPr lang="de-DE" sz="1400" dirty="0">
              <a:latin typeface="+mj-lt"/>
            </a:endParaRPr>
          </a:p>
        </p:txBody>
      </p:sp>
      <p:sp>
        <p:nvSpPr>
          <p:cNvPr id="14" name="Foliennummer">
            <a:extLst>
              <a:ext uri="{FF2B5EF4-FFF2-40B4-BE49-F238E27FC236}">
                <a16:creationId xmlns:a16="http://schemas.microsoft.com/office/drawing/2014/main" id="{3D11CD25-63E6-DF10-C1A1-8C674013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FC03C-C266-4645-ABC5-645062898383}" type="slidenum">
              <a:rPr lang="de-DE" smtClean="0"/>
              <a:pPr/>
              <a:t>3</a:t>
            </a:fld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175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Logo der RUB">
            <a:extLst>
              <a:ext uri="{FF2B5EF4-FFF2-40B4-BE49-F238E27FC236}">
                <a16:creationId xmlns:a16="http://schemas.microsoft.com/office/drawing/2014/main" id="{80003CB7-2083-C803-7547-BDE78423C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351" y="2948085"/>
            <a:ext cx="3601305" cy="961839"/>
          </a:xfrm>
          <a:prstGeom prst="rect">
            <a:avLst/>
          </a:prstGeom>
        </p:spPr>
      </p:pic>
      <p:sp>
        <p:nvSpPr>
          <p:cNvPr id="3" name="Titel 2" hidden="1">
            <a:extLst>
              <a:ext uri="{FF2B5EF4-FFF2-40B4-BE49-F238E27FC236}">
                <a16:creationId xmlns:a16="http://schemas.microsoft.com/office/drawing/2014/main" id="{37C5D7C1-9B04-BE56-E202-2703CC179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999" y="-956642"/>
            <a:ext cx="8172000" cy="720000"/>
          </a:xfrm>
        </p:spPr>
        <p:txBody>
          <a:bodyPr/>
          <a:lstStyle/>
          <a:p>
            <a:r>
              <a:rPr lang="de-DE" dirty="0" err="1"/>
              <a:t>Endfolie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42892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RUB">
  <a:themeElements>
    <a:clrScheme name="RUB">
      <a:dk1>
        <a:sysClr val="windowText" lastClr="000000"/>
      </a:dk1>
      <a:lt1>
        <a:sysClr val="window" lastClr="FFFFFF"/>
      </a:lt1>
      <a:dk2>
        <a:srgbClr val="003560"/>
      </a:dk2>
      <a:lt2>
        <a:srgbClr val="8DAE10"/>
      </a:lt2>
      <a:accent1>
        <a:srgbClr val="FFCC00"/>
      </a:accent1>
      <a:accent2>
        <a:srgbClr val="EE7203"/>
      </a:accent2>
      <a:accent3>
        <a:srgbClr val="E6332A"/>
      </a:accent3>
      <a:accent4>
        <a:srgbClr val="B71E3F"/>
      </a:accent4>
      <a:accent5>
        <a:srgbClr val="9C5516"/>
      </a:accent5>
      <a:accent6>
        <a:srgbClr val="59211C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RUB_03a.potx" id="{C867D821-36E8-4CDA-B68D-4949E463F39D}" vid="{F84F8B3F-9528-42A9-B5AE-3004D541450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RUB-Präsentation-16zu9</Template>
  <TotalTime>0</TotalTime>
  <Words>27</Words>
  <Application>Microsoft Macintosh PowerPoint</Application>
  <PresentationFormat>Bildschirmpräsentation (4:3)</PresentationFormat>
  <Paragraphs>19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PowerPoint Master RUB</vt:lpstr>
      <vt:lpstr>HEADLINE</vt:lpstr>
      <vt:lpstr>HEADLINE</vt:lpstr>
      <vt:lpstr>HEADLINE</vt:lpstr>
      <vt:lpstr>Endfolie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RUB_Zahlen-Daten-Fakten</dc:title>
  <dc:creator>Dezernat Hochschulkommunikation</dc:creator>
  <cp:lastModifiedBy>Weituschat, Stefan</cp:lastModifiedBy>
  <cp:revision>279</cp:revision>
  <dcterms:created xsi:type="dcterms:W3CDTF">2018-07-02T13:45:44Z</dcterms:created>
  <dcterms:modified xsi:type="dcterms:W3CDTF">2025-09-05T06:21:11Z</dcterms:modified>
</cp:coreProperties>
</file>